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980728"/>
            <a:ext cx="7772400" cy="168113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/>
              <a:t>NEURO2019</a:t>
            </a:r>
            <a:br>
              <a:rPr lang="en-US" altLang="ja-JP" sz="2800" dirty="0"/>
            </a:br>
            <a:r>
              <a:rPr lang="en-US" altLang="ja-JP" sz="4000" dirty="0"/>
              <a:t>Disclosure of Conflict of Interest</a:t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34290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/>
              <a:t>I have no COI</a:t>
            </a:r>
            <a:endParaRPr lang="en-US" altLang="ja-JP" sz="3600" dirty="0"/>
          </a:p>
          <a:p>
            <a:pPr algn="ctr"/>
            <a:r>
              <a:rPr kumimoji="1" lang="en-US" altLang="ja-JP" sz="3600" dirty="0"/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09 内田 知孝</cp:lastModifiedBy>
  <cp:revision>9</cp:revision>
  <dcterms:created xsi:type="dcterms:W3CDTF">2015-12-25T07:53:07Z</dcterms:created>
  <dcterms:modified xsi:type="dcterms:W3CDTF">2019-06-21T12:19:56Z</dcterms:modified>
</cp:coreProperties>
</file>