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72400" cy="168113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2800"/>
              <a:t>NEURO2019</a:t>
            </a:r>
            <a:br>
              <a:rPr kumimoji="1" lang="en-US" altLang="ja-JP" sz="2800" dirty="0"/>
            </a:br>
            <a:r>
              <a:rPr lang="en-US" altLang="ja-JP" sz="4000" dirty="0"/>
              <a:t>Disclosure of Conflict of Interest</a:t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Matters requiring disclosures of COI </a:t>
            </a:r>
          </a:p>
          <a:p>
            <a:pPr algn="ctr"/>
            <a:r>
              <a:rPr kumimoji="1" lang="en-US" altLang="ja-JP" sz="2400" dirty="0"/>
              <a:t>with regard to the presentation are as follows;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321297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Leadership position/advisory role for: XXX, Inc.</a:t>
            </a:r>
          </a:p>
          <a:p>
            <a:r>
              <a:rPr lang="en-US" altLang="ja-JP" sz="2400" dirty="0"/>
              <a:t>Stockholder in: XXX Corporation, YYY Corporation</a:t>
            </a:r>
          </a:p>
          <a:p>
            <a:r>
              <a:rPr kumimoji="1" lang="en-US" altLang="ja-JP" sz="2400" dirty="0"/>
              <a:t>Patents and royalties from: None</a:t>
            </a:r>
          </a:p>
          <a:p>
            <a:r>
              <a:rPr lang="en-US" altLang="ja-JP" sz="2400" dirty="0"/>
              <a:t>Honoraria (lecture fee) from: ZZZ Corporation</a:t>
            </a:r>
          </a:p>
          <a:p>
            <a:r>
              <a:rPr lang="en-US" altLang="ja-JP" sz="2400" dirty="0"/>
              <a:t>Honoraria (manuscript fee) from: XXX, Inc.</a:t>
            </a:r>
          </a:p>
          <a:p>
            <a:r>
              <a:rPr kumimoji="1" lang="en-US" altLang="ja-JP" sz="2400" dirty="0"/>
              <a:t>Grant/Research funding from: </a:t>
            </a:r>
            <a:r>
              <a:rPr lang="en-US" altLang="ja-JP" sz="2400" dirty="0"/>
              <a:t>XXX Corporation</a:t>
            </a:r>
          </a:p>
          <a:p>
            <a:r>
              <a:rPr kumimoji="1" lang="en-US" altLang="ja-JP" sz="2400" dirty="0"/>
              <a:t>Other remuneration from: </a:t>
            </a:r>
            <a:r>
              <a:rPr lang="en-US" altLang="ja-JP" sz="2400" dirty="0"/>
              <a:t>XXX Corporation</a:t>
            </a:r>
            <a:endParaRPr kumimoji="1" lang="en-US" altLang="ja-JP" sz="2400" dirty="0"/>
          </a:p>
          <a:p>
            <a:r>
              <a:rPr kumimoji="1" lang="en-US" altLang="ja-JP" sz="2400" dirty="0"/>
              <a:t>Employee of: </a:t>
            </a:r>
            <a:r>
              <a:rPr lang="en-US" altLang="ja-JP" sz="2400" dirty="0"/>
              <a:t>XXX Corporation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8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NEURO2019 Disclosure of Conflict of Interest Name of first author: XXXXX 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09 内田 知孝</cp:lastModifiedBy>
  <cp:revision>9</cp:revision>
  <dcterms:created xsi:type="dcterms:W3CDTF">2015-12-25T07:53:07Z</dcterms:created>
  <dcterms:modified xsi:type="dcterms:W3CDTF">2019-06-21T12:20:15Z</dcterms:modified>
</cp:coreProperties>
</file>